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1736" r:id="rId2"/>
    <p:sldId id="1396" r:id="rId3"/>
    <p:sldId id="336" r:id="rId4"/>
    <p:sldId id="346" r:id="rId5"/>
    <p:sldId id="348" r:id="rId6"/>
    <p:sldId id="1737" r:id="rId7"/>
    <p:sldId id="1734" r:id="rId8"/>
    <p:sldId id="334" r:id="rId9"/>
    <p:sldId id="1732" r:id="rId10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040" autoAdjust="0"/>
  </p:normalViewPr>
  <p:slideViewPr>
    <p:cSldViewPr snapToGrid="0">
      <p:cViewPr varScale="1">
        <p:scale>
          <a:sx n="106" d="100"/>
          <a:sy n="106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6/5/2024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36600" indent="-282575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35063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589088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43113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003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575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147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719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428AB91B-14A7-4FDD-802D-E64DBE975A70}" type="slidenum"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pPr/>
              <a:t>5</a:t>
            </a:fld>
            <a:endParaRPr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36600" indent="-282575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35063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589088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43113" indent="-227013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003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575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147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71913" indent="-227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428AB91B-14A7-4FDD-802D-E64DBE975A70}" type="slidenum">
              <a:rPr lang="en-US" altLang="zh-TW" smtClean="0">
                <a:latin typeface="Arial" panose="020B0604020202020204" pitchFamily="34" charset="0"/>
                <a:ea typeface="新細明體" panose="02020500000000000000" pitchFamily="18" charset="-120"/>
              </a:rPr>
              <a:pPr/>
              <a:t>6</a:t>
            </a:fld>
            <a:endParaRPr lang="en-US" altLang="zh-TW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5555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13640-9EE2-4D98-B096-4B3AD8283C59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311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07638AB-426B-43F1-AB32-19B6947BA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78" y="388439"/>
            <a:ext cx="2366644" cy="14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7A4932D5-4591-4B69-BC64-70694CDCE2C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4" y="128466"/>
            <a:ext cx="1424154" cy="869825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D901B3B4-59FB-4AC1-8FFA-3DAC3F52751F}"/>
              </a:ext>
            </a:extLst>
          </p:cNvPr>
          <p:cNvSpPr txBox="1"/>
          <p:nvPr userDrawn="1"/>
        </p:nvSpPr>
        <p:spPr>
          <a:xfrm rot="10800000">
            <a:off x="11261218" y="3233569"/>
            <a:ext cx="1046440" cy="34720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5600" dirty="0">
                <a:solidFill>
                  <a:srgbClr val="FEEDCE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CloudSAMS</a:t>
            </a:r>
          </a:p>
        </p:txBody>
      </p:sp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學位分配模組 </a:t>
            </a:r>
            <a:r>
              <a:rPr lang="en-US" altLang="zh-TW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- </a:t>
            </a: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小一派位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13826" y="396875"/>
            <a:ext cx="5829300" cy="584200"/>
          </a:xfrm>
        </p:spPr>
        <p:txBody>
          <a:bodyPr anchor="ctr">
            <a:spAutoFit/>
          </a:bodyPr>
          <a:lstStyle/>
          <a:p>
            <a:pPr>
              <a:defRPr/>
            </a:pPr>
            <a:r>
              <a:rPr kumimoji="1" lang="zh-TW" altLang="en-US" kern="1200" dirty="0">
                <a:latin typeface="+mj-ea"/>
              </a:rPr>
              <a:t>小一派位附屬模組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F46E020-10EE-459E-99F5-5B6699CFE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1931" y="2638425"/>
            <a:ext cx="2402601" cy="1543050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9762D4A7-3CAB-4420-8A47-EA4BE924D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38425"/>
            <a:ext cx="2658101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7A3200A-D485-4734-990D-CD46CE07D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442" y="2168662"/>
            <a:ext cx="8322072" cy="4092302"/>
          </a:xfrm>
          <a:prstGeom prst="rect">
            <a:avLst/>
          </a:prstGeom>
        </p:spPr>
      </p:pic>
      <p:sp>
        <p:nvSpPr>
          <p:cNvPr id="8" name="Rectangle 1026">
            <a:extLst>
              <a:ext uri="{FF2B5EF4-FFF2-40B4-BE49-F238E27FC236}">
                <a16:creationId xmlns:a16="http://schemas.microsoft.com/office/drawing/2014/main" id="{7F65A76C-6FF6-457A-B1DE-3940F04D8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3825" y="396587"/>
            <a:ext cx="8891483" cy="584775"/>
          </a:xfr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kumimoji="1" lang="zh-TW" altLang="en-US" kern="1200" dirty="0">
                <a:latin typeface="+mj-ea"/>
              </a:rPr>
              <a:t>小一派位 </a:t>
            </a:r>
            <a:r>
              <a:rPr kumimoji="1" lang="en-US" altLang="zh-TW" kern="1200" dirty="0">
                <a:latin typeface="+mj-ea"/>
              </a:rPr>
              <a:t>&gt;</a:t>
            </a:r>
            <a:r>
              <a:rPr kumimoji="1" lang="zh-TW" altLang="en-US" sz="3200" kern="1200" dirty="0">
                <a:latin typeface="+mj-ea"/>
              </a:rPr>
              <a:t> </a:t>
            </a:r>
            <a:r>
              <a:rPr kumimoji="1" lang="zh-TW" altLang="en-US" kern="1200" dirty="0">
                <a:latin typeface="+mj-ea"/>
              </a:rPr>
              <a:t>資料</a:t>
            </a:r>
            <a:r>
              <a:rPr kumimoji="1" lang="zh-TW" altLang="en-US" sz="3200" kern="1200" dirty="0">
                <a:latin typeface="+mj-ea"/>
              </a:rPr>
              <a:t>互換 </a:t>
            </a:r>
            <a:r>
              <a:rPr kumimoji="1" lang="en-US" altLang="zh-TW" sz="3200" kern="1200" dirty="0">
                <a:latin typeface="+mj-ea"/>
              </a:rPr>
              <a:t>&gt; </a:t>
            </a:r>
            <a:r>
              <a:rPr kumimoji="1" lang="zh-TW" altLang="en-US" sz="3200" kern="1200" dirty="0">
                <a:latin typeface="+mj-ea"/>
              </a:rPr>
              <a:t>處理已接收資料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B1E418D-9535-4786-923C-47DCB851E3A5}"/>
              </a:ext>
            </a:extLst>
          </p:cNvPr>
          <p:cNvSpPr/>
          <p:nvPr/>
        </p:nvSpPr>
        <p:spPr>
          <a:xfrm>
            <a:off x="2422878" y="1164641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kumimoji="1" lang="zh-TW" alt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處理小一派位結果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3EA746B-740E-4E9D-A31D-0278AACE7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30" y="1932695"/>
            <a:ext cx="2839679" cy="18081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FADF26E-A9E7-4B9C-B74A-166974500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485467"/>
            <a:ext cx="7924800" cy="4667250"/>
          </a:xfrm>
          <a:prstGeom prst="rect">
            <a:avLst/>
          </a:prstGeom>
        </p:spPr>
      </p:pic>
      <p:sp>
        <p:nvSpPr>
          <p:cNvPr id="8" name="Rectangle 1026">
            <a:extLst>
              <a:ext uri="{FF2B5EF4-FFF2-40B4-BE49-F238E27FC236}">
                <a16:creationId xmlns:a16="http://schemas.microsoft.com/office/drawing/2014/main" id="{D4BC7D67-3056-4395-A86F-3CA4A25B6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3825" y="396587"/>
            <a:ext cx="8891483" cy="584775"/>
          </a:xfr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kumimoji="1" lang="zh-TW" altLang="en-US" kern="1200" dirty="0">
                <a:latin typeface="+mj-ea"/>
              </a:rPr>
              <a:t>小一派位 </a:t>
            </a:r>
            <a:r>
              <a:rPr kumimoji="1" lang="en-US" altLang="zh-TW" kern="1200" dirty="0">
                <a:latin typeface="+mj-ea"/>
              </a:rPr>
              <a:t>&gt;</a:t>
            </a:r>
            <a:r>
              <a:rPr kumimoji="1" lang="zh-TW" altLang="en-US" sz="3200" kern="1200" dirty="0">
                <a:latin typeface="+mj-ea"/>
              </a:rPr>
              <a:t> 資料互換 </a:t>
            </a:r>
            <a:r>
              <a:rPr kumimoji="1" lang="en-US" altLang="zh-TW" sz="3200" kern="1200" dirty="0">
                <a:latin typeface="+mj-ea"/>
              </a:rPr>
              <a:t>&gt; </a:t>
            </a:r>
            <a:r>
              <a:rPr kumimoji="1" lang="zh-TW" altLang="en-US" sz="3200" kern="1200" dirty="0">
                <a:latin typeface="+mj-ea"/>
              </a:rPr>
              <a:t>處理已接收資料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825" y="1169391"/>
            <a:ext cx="8110537" cy="584775"/>
          </a:xfrm>
        </p:spPr>
        <p:txBody>
          <a:bodyPr/>
          <a:lstStyle/>
          <a:p>
            <a:pPr eaLnBrk="1" hangingPunct="1"/>
            <a:r>
              <a:rPr kumimoji="1" lang="zh-TW" altLang="en-US" kern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按學生編號以檢視學生派位資料</a:t>
            </a:r>
          </a:p>
        </p:txBody>
      </p:sp>
      <p:sp>
        <p:nvSpPr>
          <p:cNvPr id="6" name="Rectangle 1026">
            <a:extLst>
              <a:ext uri="{FF2B5EF4-FFF2-40B4-BE49-F238E27FC236}">
                <a16:creationId xmlns:a16="http://schemas.microsoft.com/office/drawing/2014/main" id="{AA50886D-424C-4D42-859C-9067AAB4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825" y="396587"/>
            <a:ext cx="88914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  <a:defRPr/>
            </a:pPr>
            <a:r>
              <a:rPr kumimoji="1" lang="zh-TW" altLang="en-US" kern="1200" dirty="0">
                <a:latin typeface="+mj-ea"/>
              </a:rPr>
              <a:t>小一派位 </a:t>
            </a:r>
            <a:r>
              <a:rPr kumimoji="1" lang="en-US" altLang="zh-TW" kern="1200" dirty="0">
                <a:latin typeface="+mj-ea"/>
              </a:rPr>
              <a:t>&gt;</a:t>
            </a:r>
            <a:r>
              <a:rPr kumimoji="1" lang="zh-TW" altLang="en-US" kern="1200" dirty="0">
                <a:latin typeface="+mj-ea"/>
              </a:rPr>
              <a:t> 查詢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E87F728E-E5E8-4D5C-B683-8151B928A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08" y="1685726"/>
            <a:ext cx="7862805" cy="400288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E0245463-4839-4880-B1C1-A75C9F788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2372" y="2458530"/>
            <a:ext cx="7306221" cy="37634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825" y="1169391"/>
            <a:ext cx="8110537" cy="584775"/>
          </a:xfrm>
        </p:spPr>
        <p:txBody>
          <a:bodyPr/>
          <a:lstStyle/>
          <a:p>
            <a:pPr eaLnBrk="1" hangingPunct="1"/>
            <a:r>
              <a:rPr kumimoji="1" lang="zh-TW" altLang="en-US" kern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按學生編號以檢視學生派位資料</a:t>
            </a:r>
          </a:p>
        </p:txBody>
      </p:sp>
      <p:sp>
        <p:nvSpPr>
          <p:cNvPr id="6" name="Rectangle 1026">
            <a:extLst>
              <a:ext uri="{FF2B5EF4-FFF2-40B4-BE49-F238E27FC236}">
                <a16:creationId xmlns:a16="http://schemas.microsoft.com/office/drawing/2014/main" id="{AA50886D-424C-4D42-859C-9067AAB4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825" y="396587"/>
            <a:ext cx="88914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  <a:defRPr/>
            </a:pPr>
            <a:r>
              <a:rPr kumimoji="1" lang="zh-TW" altLang="en-US" kern="1200" dirty="0">
                <a:latin typeface="+mj-ea"/>
              </a:rPr>
              <a:t>小一派位 </a:t>
            </a:r>
            <a:r>
              <a:rPr kumimoji="1" lang="en-US" altLang="zh-TW" kern="1200" dirty="0">
                <a:latin typeface="+mj-ea"/>
              </a:rPr>
              <a:t>&gt;</a:t>
            </a:r>
            <a:r>
              <a:rPr kumimoji="1" lang="zh-TW" altLang="en-US" kern="1200" dirty="0">
                <a:latin typeface="+mj-ea"/>
              </a:rPr>
              <a:t> 查詢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F88325C-72C5-42E0-942F-0F52E57E701A}"/>
              </a:ext>
            </a:extLst>
          </p:cNvPr>
          <p:cNvSpPr/>
          <p:nvPr/>
        </p:nvSpPr>
        <p:spPr bwMode="auto">
          <a:xfrm>
            <a:off x="2190240" y="4092165"/>
            <a:ext cx="1422093" cy="353085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C615D47-A4E5-4742-AF9F-E65BBF8C9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812" y="1754166"/>
            <a:ext cx="7956376" cy="4404548"/>
          </a:xfrm>
          <a:prstGeom prst="rect">
            <a:avLst/>
          </a:prstGeom>
        </p:spPr>
      </p:pic>
      <p:sp>
        <p:nvSpPr>
          <p:cNvPr id="4" name="箭號: 向右 3">
            <a:extLst>
              <a:ext uri="{FF2B5EF4-FFF2-40B4-BE49-F238E27FC236}">
                <a16:creationId xmlns:a16="http://schemas.microsoft.com/office/drawing/2014/main" id="{C9B1CAB6-1920-4489-B317-49129578EDB4}"/>
              </a:ext>
            </a:extLst>
          </p:cNvPr>
          <p:cNvSpPr/>
          <p:nvPr/>
        </p:nvSpPr>
        <p:spPr bwMode="auto">
          <a:xfrm>
            <a:off x="1149790" y="4001632"/>
            <a:ext cx="950614" cy="443618"/>
          </a:xfrm>
          <a:prstGeom prst="rightArrow">
            <a:avLst/>
          </a:prstGeom>
          <a:noFill/>
          <a:ln w="2540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768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6">
            <a:extLst>
              <a:ext uri="{FF2B5EF4-FFF2-40B4-BE49-F238E27FC236}">
                <a16:creationId xmlns:a16="http://schemas.microsoft.com/office/drawing/2014/main" id="{1F2D4712-7249-4A83-9E39-AA4A7883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825" y="396587"/>
            <a:ext cx="88914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  <a:defRPr/>
            </a:pPr>
            <a:r>
              <a:rPr kumimoji="1" lang="zh-TW" altLang="en-US" kern="1200">
                <a:latin typeface="+mj-ea"/>
              </a:rPr>
              <a:t>小一派位 </a:t>
            </a:r>
            <a:r>
              <a:rPr kumimoji="1" lang="en-US" altLang="zh-TW" kern="1200">
                <a:latin typeface="+mj-ea"/>
              </a:rPr>
              <a:t>&gt;</a:t>
            </a:r>
            <a:r>
              <a:rPr kumimoji="1" lang="zh-TW" altLang="en-US" kern="1200">
                <a:latin typeface="+mj-ea"/>
              </a:rPr>
              <a:t> 查詢</a:t>
            </a:r>
            <a:endParaRPr kumimoji="1" lang="zh-TW" altLang="en-US" kern="1200" dirty="0">
              <a:latin typeface="+mj-ea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DCCBE08-33B4-45BB-B0FB-D1E64EE72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3825" y="1162920"/>
            <a:ext cx="8110537" cy="584775"/>
          </a:xfrm>
        </p:spPr>
        <p:txBody>
          <a:bodyPr/>
          <a:lstStyle/>
          <a:p>
            <a:pPr eaLnBrk="1" hangingPunct="1"/>
            <a:r>
              <a:rPr kumimoji="1" lang="zh-TW" altLang="en-US" kern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檢視學生派位資料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C791841-8B5A-4D82-B689-20B46B3DE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313" y="1821260"/>
            <a:ext cx="7852098" cy="42525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825" y="1147129"/>
            <a:ext cx="8110537" cy="584775"/>
          </a:xfrm>
        </p:spPr>
        <p:txBody>
          <a:bodyPr/>
          <a:lstStyle/>
          <a:p>
            <a:pPr eaLnBrk="1" hangingPunct="1"/>
            <a:r>
              <a:rPr kumimoji="1" lang="zh-TW" altLang="en-US" kern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檢視學生派位資料</a:t>
            </a:r>
          </a:p>
        </p:txBody>
      </p:sp>
      <p:sp>
        <p:nvSpPr>
          <p:cNvPr id="7" name="Rectangle 1026">
            <a:extLst>
              <a:ext uri="{FF2B5EF4-FFF2-40B4-BE49-F238E27FC236}">
                <a16:creationId xmlns:a16="http://schemas.microsoft.com/office/drawing/2014/main" id="{C7979C61-8341-4E6D-B88E-79D69BBDE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825" y="396587"/>
            <a:ext cx="88914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  <a:defRPr/>
            </a:pPr>
            <a:r>
              <a:rPr kumimoji="1" lang="zh-TW" altLang="en-US" kern="1200">
                <a:latin typeface="+mj-ea"/>
              </a:rPr>
              <a:t>小一派位 </a:t>
            </a:r>
            <a:r>
              <a:rPr kumimoji="1" lang="en-US" altLang="zh-TW" kern="1200">
                <a:latin typeface="+mj-ea"/>
              </a:rPr>
              <a:t>&gt;</a:t>
            </a:r>
            <a:r>
              <a:rPr kumimoji="1" lang="zh-TW" altLang="en-US" kern="1200">
                <a:latin typeface="+mj-ea"/>
              </a:rPr>
              <a:t> 查詢</a:t>
            </a:r>
            <a:endParaRPr kumimoji="1" lang="zh-TW" altLang="en-US" kern="1200" dirty="0">
              <a:latin typeface="+mj-ea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0B854D4E-A0D2-4017-BD52-3E1264378F97}"/>
              </a:ext>
            </a:extLst>
          </p:cNvPr>
          <p:cNvGrpSpPr/>
          <p:nvPr/>
        </p:nvGrpSpPr>
        <p:grpSpPr>
          <a:xfrm>
            <a:off x="2697101" y="1731904"/>
            <a:ext cx="7081074" cy="4523124"/>
            <a:chOff x="2697101" y="1731904"/>
            <a:chExt cx="7081074" cy="4523124"/>
          </a:xfrm>
        </p:grpSpPr>
        <p:pic>
          <p:nvPicPr>
            <p:cNvPr id="2" name="圖片 1">
              <a:extLst>
                <a:ext uri="{FF2B5EF4-FFF2-40B4-BE49-F238E27FC236}">
                  <a16:creationId xmlns:a16="http://schemas.microsoft.com/office/drawing/2014/main" id="{E8398A31-F613-4DA3-A8C0-2B25F4245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97101" y="1731904"/>
              <a:ext cx="7081074" cy="4523124"/>
            </a:xfrm>
            <a:prstGeom prst="rect">
              <a:avLst/>
            </a:prstGeom>
          </p:spPr>
        </p:pic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CC944690-C330-4276-AE26-C4BF5B338667}"/>
                </a:ext>
              </a:extLst>
            </p:cNvPr>
            <p:cNvSpPr/>
            <p:nvPr/>
          </p:nvSpPr>
          <p:spPr bwMode="auto">
            <a:xfrm>
              <a:off x="4952246" y="2362954"/>
              <a:ext cx="4825929" cy="3892074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02106" y="2881746"/>
            <a:ext cx="6347713" cy="2441065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dirty="0">
                <a:latin typeface="+mj-ea"/>
              </a:rPr>
              <a:t>完</a:t>
            </a:r>
            <a:br>
              <a:rPr lang="en-US" altLang="zh-TW" sz="48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800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HK" altLang="en-US" sz="48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1619477"/>
      </p:ext>
    </p:extLst>
  </p:cSld>
  <p:clrMapOvr>
    <a:masterClrMapping/>
  </p:clrMapOvr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5516</TotalTime>
  <Words>104</Words>
  <Application>Microsoft Office PowerPoint</Application>
  <PresentationFormat>寬螢幕</PresentationFormat>
  <Paragraphs>20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細明體</vt:lpstr>
      <vt:lpstr>微軟正黑體</vt:lpstr>
      <vt:lpstr>新細明體</vt:lpstr>
      <vt:lpstr>Arial</vt:lpstr>
      <vt:lpstr>Calibri</vt:lpstr>
      <vt:lpstr>Cooper Black</vt:lpstr>
      <vt:lpstr>Tahoma</vt:lpstr>
      <vt:lpstr>Trebuchet MS</vt:lpstr>
      <vt:lpstr>Wingdings</vt:lpstr>
      <vt:lpstr>SIM</vt:lpstr>
      <vt:lpstr> 學位分配模組 - 小一派位</vt:lpstr>
      <vt:lpstr>小一派位附屬模組 - 概覽</vt:lpstr>
      <vt:lpstr>小一派位 &gt; 資料互換 &gt; 處理已接收資料</vt:lpstr>
      <vt:lpstr>小一派位 &gt; 資料互換 &gt; 處理已接收資料</vt:lpstr>
      <vt:lpstr>按學生編號以檢視學生派位資料</vt:lpstr>
      <vt:lpstr>按學生編號以檢視學生派位資料</vt:lpstr>
      <vt:lpstr>檢視學生派位資料</vt:lpstr>
      <vt:lpstr>檢視學生派位資料</vt:lpstr>
      <vt:lpstr>完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SIM A14</cp:lastModifiedBy>
  <cp:revision>208</cp:revision>
  <dcterms:created xsi:type="dcterms:W3CDTF">2024-02-09T02:36:06Z</dcterms:created>
  <dcterms:modified xsi:type="dcterms:W3CDTF">2024-06-05T09:39:08Z</dcterms:modified>
</cp:coreProperties>
</file>